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Diving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deep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991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It is not easy to dive to the bottom of a deep sea.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Divers need</a:t>
            </a:r>
            <a:r>
              <a:rPr kumimoji="0" lang="en-US" sz="1800" b="0" i="0" u="none" strike="noStrike" kern="1200" cap="none" spc="0" normalizeH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training and they </a:t>
            </a:r>
            <a:r>
              <a:rPr kumimoji="0" lang="en-US" sz="1800" b="0" i="0" u="none" strike="noStrike" kern="1200" cap="none" spc="0" normalizeH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</a:t>
            </a:r>
            <a:r>
              <a:rPr kumimoji="0" lang="en-US" sz="1800" b="0" i="0" u="none" strike="noStrike" kern="1200" cap="none" spc="0" normalizeH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special equipment.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024" name="Group 1023"/>
          <p:cNvGrpSpPr/>
          <p:nvPr/>
        </p:nvGrpSpPr>
        <p:grpSpPr>
          <a:xfrm>
            <a:off x="1109467" y="1854680"/>
            <a:ext cx="6974877" cy="4453869"/>
            <a:chOff x="1109467" y="1854680"/>
            <a:chExt cx="6974877" cy="4453869"/>
          </a:xfrm>
        </p:grpSpPr>
        <p:sp>
          <p:nvSpPr>
            <p:cNvPr id="6" name="Rectangle 5"/>
            <p:cNvSpPr/>
            <p:nvPr/>
          </p:nvSpPr>
          <p:spPr>
            <a:xfrm>
              <a:off x="1133804" y="1854680"/>
              <a:ext cx="6931953" cy="4107123"/>
            </a:xfrm>
            <a:prstGeom prst="rect">
              <a:avLst/>
            </a:prstGeom>
            <a:gradFill flip="none" rotWithShape="1">
              <a:gsLst>
                <a:gs pos="0">
                  <a:srgbClr val="01C9FF"/>
                </a:gs>
                <a:gs pos="46000">
                  <a:srgbClr val="0094BC"/>
                </a:gs>
                <a:gs pos="100000">
                  <a:srgbClr val="006580"/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1109467" y="5826541"/>
              <a:ext cx="6974877" cy="393700"/>
            </a:xfrm>
            <a:custGeom>
              <a:avLst/>
              <a:gdLst>
                <a:gd name="connsiteX0" fmla="*/ 0 w 4254500"/>
                <a:gd name="connsiteY0" fmla="*/ 381000 h 393700"/>
                <a:gd name="connsiteX1" fmla="*/ 4254500 w 4254500"/>
                <a:gd name="connsiteY1" fmla="*/ 393700 h 393700"/>
                <a:gd name="connsiteX2" fmla="*/ 4248150 w 4254500"/>
                <a:gd name="connsiteY2" fmla="*/ 31750 h 393700"/>
                <a:gd name="connsiteX3" fmla="*/ 4197350 w 4254500"/>
                <a:gd name="connsiteY3" fmla="*/ 12700 h 393700"/>
                <a:gd name="connsiteX4" fmla="*/ 4146550 w 4254500"/>
                <a:gd name="connsiteY4" fmla="*/ 6350 h 393700"/>
                <a:gd name="connsiteX5" fmla="*/ 4127500 w 4254500"/>
                <a:gd name="connsiteY5" fmla="*/ 0 h 393700"/>
                <a:gd name="connsiteX6" fmla="*/ 3321050 w 4254500"/>
                <a:gd name="connsiteY6" fmla="*/ 6350 h 393700"/>
                <a:gd name="connsiteX7" fmla="*/ 3289300 w 4254500"/>
                <a:gd name="connsiteY7" fmla="*/ 12700 h 393700"/>
                <a:gd name="connsiteX8" fmla="*/ 3213100 w 4254500"/>
                <a:gd name="connsiteY8" fmla="*/ 19050 h 393700"/>
                <a:gd name="connsiteX9" fmla="*/ 3111500 w 4254500"/>
                <a:gd name="connsiteY9" fmla="*/ 31750 h 393700"/>
                <a:gd name="connsiteX10" fmla="*/ 3073400 w 4254500"/>
                <a:gd name="connsiteY10" fmla="*/ 38100 h 393700"/>
                <a:gd name="connsiteX11" fmla="*/ 2870200 w 4254500"/>
                <a:gd name="connsiteY11" fmla="*/ 44450 h 393700"/>
                <a:gd name="connsiteX12" fmla="*/ 2311400 w 4254500"/>
                <a:gd name="connsiteY12" fmla="*/ 44450 h 393700"/>
                <a:gd name="connsiteX13" fmla="*/ 2273300 w 4254500"/>
                <a:gd name="connsiteY13" fmla="*/ 31750 h 393700"/>
                <a:gd name="connsiteX14" fmla="*/ 2247900 w 4254500"/>
                <a:gd name="connsiteY14" fmla="*/ 25400 h 393700"/>
                <a:gd name="connsiteX15" fmla="*/ 2146300 w 4254500"/>
                <a:gd name="connsiteY15" fmla="*/ 12700 h 393700"/>
                <a:gd name="connsiteX16" fmla="*/ 2127250 w 4254500"/>
                <a:gd name="connsiteY16" fmla="*/ 6350 h 393700"/>
                <a:gd name="connsiteX17" fmla="*/ 2089150 w 4254500"/>
                <a:gd name="connsiteY17" fmla="*/ 0 h 393700"/>
                <a:gd name="connsiteX18" fmla="*/ 1663700 w 4254500"/>
                <a:gd name="connsiteY18" fmla="*/ 6350 h 393700"/>
                <a:gd name="connsiteX19" fmla="*/ 1574800 w 4254500"/>
                <a:gd name="connsiteY19" fmla="*/ 19050 h 393700"/>
                <a:gd name="connsiteX20" fmla="*/ 1549400 w 4254500"/>
                <a:gd name="connsiteY20" fmla="*/ 25400 h 393700"/>
                <a:gd name="connsiteX21" fmla="*/ 1473200 w 4254500"/>
                <a:gd name="connsiteY21" fmla="*/ 31750 h 393700"/>
                <a:gd name="connsiteX22" fmla="*/ 1111250 w 4254500"/>
                <a:gd name="connsiteY22" fmla="*/ 44450 h 393700"/>
                <a:gd name="connsiteX23" fmla="*/ 1028700 w 4254500"/>
                <a:gd name="connsiteY23" fmla="*/ 57150 h 393700"/>
                <a:gd name="connsiteX24" fmla="*/ 990600 w 4254500"/>
                <a:gd name="connsiteY24" fmla="*/ 63500 h 393700"/>
                <a:gd name="connsiteX25" fmla="*/ 869950 w 4254500"/>
                <a:gd name="connsiteY25" fmla="*/ 57150 h 393700"/>
                <a:gd name="connsiteX26" fmla="*/ 819150 w 4254500"/>
                <a:gd name="connsiteY26" fmla="*/ 44450 h 393700"/>
                <a:gd name="connsiteX27" fmla="*/ 704850 w 4254500"/>
                <a:gd name="connsiteY27" fmla="*/ 31750 h 393700"/>
                <a:gd name="connsiteX28" fmla="*/ 685800 w 4254500"/>
                <a:gd name="connsiteY28" fmla="*/ 25400 h 393700"/>
                <a:gd name="connsiteX29" fmla="*/ 628650 w 4254500"/>
                <a:gd name="connsiteY29" fmla="*/ 12700 h 393700"/>
                <a:gd name="connsiteX30" fmla="*/ 577850 w 4254500"/>
                <a:gd name="connsiteY30" fmla="*/ 6350 h 393700"/>
                <a:gd name="connsiteX31" fmla="*/ 374650 w 4254500"/>
                <a:gd name="connsiteY31" fmla="*/ 19050 h 393700"/>
                <a:gd name="connsiteX32" fmla="*/ 190500 w 4254500"/>
                <a:gd name="connsiteY32" fmla="*/ 38100 h 393700"/>
                <a:gd name="connsiteX33" fmla="*/ 139700 w 4254500"/>
                <a:gd name="connsiteY33" fmla="*/ 44450 h 393700"/>
                <a:gd name="connsiteX34" fmla="*/ 120650 w 4254500"/>
                <a:gd name="connsiteY34" fmla="*/ 50800 h 393700"/>
                <a:gd name="connsiteX35" fmla="*/ 12700 w 4254500"/>
                <a:gd name="connsiteY35" fmla="*/ 63500 h 393700"/>
                <a:gd name="connsiteX36" fmla="*/ 0 w 4254500"/>
                <a:gd name="connsiteY36" fmla="*/ 38100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54500" h="393700">
                  <a:moveTo>
                    <a:pt x="0" y="381000"/>
                  </a:moveTo>
                  <a:lnTo>
                    <a:pt x="4254500" y="393700"/>
                  </a:lnTo>
                  <a:lnTo>
                    <a:pt x="4248150" y="31750"/>
                  </a:lnTo>
                  <a:cubicBezTo>
                    <a:pt x="4231217" y="25400"/>
                    <a:pt x="4214895" y="17086"/>
                    <a:pt x="4197350" y="12700"/>
                  </a:cubicBezTo>
                  <a:cubicBezTo>
                    <a:pt x="4180794" y="8561"/>
                    <a:pt x="4163340" y="9403"/>
                    <a:pt x="4146550" y="6350"/>
                  </a:cubicBezTo>
                  <a:cubicBezTo>
                    <a:pt x="4139964" y="5153"/>
                    <a:pt x="4133850" y="2117"/>
                    <a:pt x="4127500" y="0"/>
                  </a:cubicBezTo>
                  <a:lnTo>
                    <a:pt x="3321050" y="6350"/>
                  </a:lnTo>
                  <a:cubicBezTo>
                    <a:pt x="3310258" y="6514"/>
                    <a:pt x="3300019" y="11439"/>
                    <a:pt x="3289300" y="12700"/>
                  </a:cubicBezTo>
                  <a:cubicBezTo>
                    <a:pt x="3263987" y="15678"/>
                    <a:pt x="3238500" y="16933"/>
                    <a:pt x="3213100" y="19050"/>
                  </a:cubicBezTo>
                  <a:cubicBezTo>
                    <a:pt x="3157159" y="33035"/>
                    <a:pt x="3213377" y="20430"/>
                    <a:pt x="3111500" y="31750"/>
                  </a:cubicBezTo>
                  <a:cubicBezTo>
                    <a:pt x="3098704" y="33172"/>
                    <a:pt x="3086257" y="37423"/>
                    <a:pt x="3073400" y="38100"/>
                  </a:cubicBezTo>
                  <a:cubicBezTo>
                    <a:pt x="3005727" y="41662"/>
                    <a:pt x="2937933" y="42333"/>
                    <a:pt x="2870200" y="44450"/>
                  </a:cubicBezTo>
                  <a:cubicBezTo>
                    <a:pt x="2669228" y="84644"/>
                    <a:pt x="2799396" y="60899"/>
                    <a:pt x="2311400" y="44450"/>
                  </a:cubicBezTo>
                  <a:cubicBezTo>
                    <a:pt x="2298021" y="43999"/>
                    <a:pt x="2286287" y="34997"/>
                    <a:pt x="2273300" y="31750"/>
                  </a:cubicBezTo>
                  <a:cubicBezTo>
                    <a:pt x="2264833" y="29633"/>
                    <a:pt x="2256419" y="27293"/>
                    <a:pt x="2247900" y="25400"/>
                  </a:cubicBezTo>
                  <a:cubicBezTo>
                    <a:pt x="2202477" y="15306"/>
                    <a:pt x="2206856" y="18205"/>
                    <a:pt x="2146300" y="12700"/>
                  </a:cubicBezTo>
                  <a:cubicBezTo>
                    <a:pt x="2139950" y="10583"/>
                    <a:pt x="2133784" y="7802"/>
                    <a:pt x="2127250" y="6350"/>
                  </a:cubicBezTo>
                  <a:cubicBezTo>
                    <a:pt x="2114681" y="3557"/>
                    <a:pt x="2102025" y="0"/>
                    <a:pt x="2089150" y="0"/>
                  </a:cubicBezTo>
                  <a:cubicBezTo>
                    <a:pt x="1947318" y="0"/>
                    <a:pt x="1805517" y="4233"/>
                    <a:pt x="1663700" y="6350"/>
                  </a:cubicBezTo>
                  <a:cubicBezTo>
                    <a:pt x="1634067" y="10583"/>
                    <a:pt x="1603840" y="11790"/>
                    <a:pt x="1574800" y="19050"/>
                  </a:cubicBezTo>
                  <a:cubicBezTo>
                    <a:pt x="1566333" y="21167"/>
                    <a:pt x="1558060" y="24318"/>
                    <a:pt x="1549400" y="25400"/>
                  </a:cubicBezTo>
                  <a:cubicBezTo>
                    <a:pt x="1524109" y="28561"/>
                    <a:pt x="1498632" y="30055"/>
                    <a:pt x="1473200" y="31750"/>
                  </a:cubicBezTo>
                  <a:cubicBezTo>
                    <a:pt x="1329736" y="41314"/>
                    <a:pt x="1281732" y="40079"/>
                    <a:pt x="1111250" y="44450"/>
                  </a:cubicBezTo>
                  <a:cubicBezTo>
                    <a:pt x="1069370" y="58410"/>
                    <a:pt x="1107280" y="47328"/>
                    <a:pt x="1028700" y="57150"/>
                  </a:cubicBezTo>
                  <a:cubicBezTo>
                    <a:pt x="1015924" y="58747"/>
                    <a:pt x="1003300" y="61383"/>
                    <a:pt x="990600" y="63500"/>
                  </a:cubicBezTo>
                  <a:cubicBezTo>
                    <a:pt x="950383" y="61383"/>
                    <a:pt x="910083" y="60494"/>
                    <a:pt x="869950" y="57150"/>
                  </a:cubicBezTo>
                  <a:cubicBezTo>
                    <a:pt x="755604" y="47621"/>
                    <a:pt x="895592" y="55370"/>
                    <a:pt x="819150" y="44450"/>
                  </a:cubicBezTo>
                  <a:cubicBezTo>
                    <a:pt x="781201" y="39029"/>
                    <a:pt x="704850" y="31750"/>
                    <a:pt x="704850" y="31750"/>
                  </a:cubicBezTo>
                  <a:cubicBezTo>
                    <a:pt x="698500" y="29633"/>
                    <a:pt x="692236" y="27239"/>
                    <a:pt x="685800" y="25400"/>
                  </a:cubicBezTo>
                  <a:cubicBezTo>
                    <a:pt x="671052" y="21186"/>
                    <a:pt x="642836" y="14882"/>
                    <a:pt x="628650" y="12700"/>
                  </a:cubicBezTo>
                  <a:cubicBezTo>
                    <a:pt x="611783" y="10105"/>
                    <a:pt x="594783" y="8467"/>
                    <a:pt x="577850" y="6350"/>
                  </a:cubicBezTo>
                  <a:cubicBezTo>
                    <a:pt x="534818" y="8502"/>
                    <a:pt x="427290" y="12470"/>
                    <a:pt x="374650" y="19050"/>
                  </a:cubicBezTo>
                  <a:cubicBezTo>
                    <a:pt x="192531" y="41815"/>
                    <a:pt x="422652" y="24444"/>
                    <a:pt x="190500" y="38100"/>
                  </a:cubicBezTo>
                  <a:cubicBezTo>
                    <a:pt x="173567" y="40217"/>
                    <a:pt x="156490" y="41397"/>
                    <a:pt x="139700" y="44450"/>
                  </a:cubicBezTo>
                  <a:cubicBezTo>
                    <a:pt x="133114" y="45647"/>
                    <a:pt x="127242" y="49637"/>
                    <a:pt x="120650" y="50800"/>
                  </a:cubicBezTo>
                  <a:cubicBezTo>
                    <a:pt x="43595" y="64398"/>
                    <a:pt x="57838" y="63500"/>
                    <a:pt x="12700" y="63500"/>
                  </a:cubicBezTo>
                  <a:lnTo>
                    <a:pt x="0" y="381000"/>
                  </a:lnTo>
                  <a:close/>
                </a:path>
              </a:pathLst>
            </a:custGeom>
            <a:solidFill>
              <a:srgbClr val="FFA7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1327470" y="5416262"/>
              <a:ext cx="1449167" cy="647997"/>
              <a:chOff x="1468530" y="5318057"/>
              <a:chExt cx="1449167" cy="647997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11361" y="5318057"/>
                <a:ext cx="1306336" cy="647997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68530" y="5367859"/>
                <a:ext cx="272823" cy="258040"/>
              </a:xfrm>
              <a:prstGeom prst="rect">
                <a:avLst/>
              </a:prstGeom>
            </p:spPr>
          </p:pic>
        </p:grp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67111" y="5195228"/>
              <a:ext cx="2073330" cy="996195"/>
            </a:xfrm>
            <a:prstGeom prst="rect">
              <a:avLst/>
            </a:prstGeom>
          </p:spPr>
        </p:pic>
        <p:grpSp>
          <p:nvGrpSpPr>
            <p:cNvPr id="31" name="Group 30"/>
            <p:cNvGrpSpPr/>
            <p:nvPr/>
          </p:nvGrpSpPr>
          <p:grpSpPr>
            <a:xfrm>
              <a:off x="4752048" y="1854680"/>
              <a:ext cx="1398436" cy="4453869"/>
              <a:chOff x="4752048" y="1854680"/>
              <a:chExt cx="1398436" cy="4453869"/>
            </a:xfrm>
          </p:grpSpPr>
          <p:cxnSp>
            <p:nvCxnSpPr>
              <p:cNvPr id="3" name="Straight Connector 2"/>
              <p:cNvCxnSpPr/>
              <p:nvPr/>
            </p:nvCxnSpPr>
            <p:spPr>
              <a:xfrm>
                <a:off x="5315747" y="1854680"/>
                <a:ext cx="0" cy="2967486"/>
              </a:xfrm>
              <a:prstGeom prst="line">
                <a:avLst/>
              </a:prstGeom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" name="Group 6"/>
              <p:cNvGrpSpPr/>
              <p:nvPr/>
            </p:nvGrpSpPr>
            <p:grpSpPr>
              <a:xfrm>
                <a:off x="4752048" y="3731724"/>
                <a:ext cx="1398436" cy="2576825"/>
                <a:chOff x="4144149" y="1440138"/>
                <a:chExt cx="2669095" cy="4783127"/>
              </a:xfrm>
            </p:grpSpPr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20981606">
                  <a:off x="4144149" y="2578115"/>
                  <a:ext cx="2669095" cy="3645150"/>
                </a:xfrm>
                <a:prstGeom prst="rect">
                  <a:avLst/>
                </a:prstGeom>
              </p:spPr>
            </p:pic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038700" y="1479266"/>
                  <a:ext cx="181340" cy="181340"/>
                </a:xfrm>
                <a:prstGeom prst="rect">
                  <a:avLst/>
                </a:prstGeom>
              </p:spPr>
            </p:pic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885853" y="1914672"/>
                  <a:ext cx="144000" cy="144000"/>
                </a:xfrm>
                <a:prstGeom prst="rect">
                  <a:avLst/>
                </a:prstGeom>
              </p:spPr>
            </p:pic>
            <p:pic>
              <p:nvPicPr>
                <p:cNvPr id="13" name="Picture 12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804410" y="2228386"/>
                  <a:ext cx="108000" cy="108000"/>
                </a:xfrm>
                <a:prstGeom prst="rect">
                  <a:avLst/>
                </a:prstGeom>
              </p:spPr>
            </p:pic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076443" y="2467719"/>
                  <a:ext cx="72000" cy="72000"/>
                </a:xfrm>
                <a:prstGeom prst="rect">
                  <a:avLst/>
                </a:prstGeom>
              </p:spPr>
            </p:pic>
            <p:pic>
              <p:nvPicPr>
                <p:cNvPr id="15" name="Picture 14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993853" y="2745117"/>
                  <a:ext cx="36000" cy="36000"/>
                </a:xfrm>
                <a:prstGeom prst="rect">
                  <a:avLst/>
                </a:prstGeom>
              </p:spPr>
            </p:pic>
            <p:pic>
              <p:nvPicPr>
                <p:cNvPr id="16" name="Picture 15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522582" y="1440138"/>
                  <a:ext cx="181340" cy="18134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0" name="Group 29"/>
            <p:cNvGrpSpPr/>
            <p:nvPr/>
          </p:nvGrpSpPr>
          <p:grpSpPr>
            <a:xfrm>
              <a:off x="5949908" y="5134434"/>
              <a:ext cx="1968113" cy="958064"/>
              <a:chOff x="5949908" y="5134434"/>
              <a:chExt cx="1968113" cy="958064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166229" y="5504294"/>
                <a:ext cx="530659" cy="401455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590928" y="5305146"/>
                <a:ext cx="327093" cy="262957"/>
              </a:xfrm>
              <a:prstGeom prst="rect">
                <a:avLst/>
              </a:prstGeom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949908" y="5768121"/>
                <a:ext cx="350917" cy="324377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622920" y="5134434"/>
                <a:ext cx="503953" cy="783373"/>
              </a:xfrm>
              <a:prstGeom prst="rect">
                <a:avLst/>
              </a:prstGeom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361448" y="5686252"/>
                <a:ext cx="308626" cy="19056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0285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51870"/>
          <a:stretch/>
        </p:blipFill>
        <p:spPr>
          <a:xfrm>
            <a:off x="1102283" y="4496145"/>
            <a:ext cx="6245740" cy="197075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Diving deep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818548" cy="1332678"/>
            <a:chOff x="0" y="0"/>
            <a:chExt cx="1318128" cy="925646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842513" y="314140"/>
              <a:ext cx="475615" cy="611506"/>
              <a:chOff x="554537" y="-32365"/>
              <a:chExt cx="527901" cy="688157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554537" y="302274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625237" y="-32365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471638" y="2069432"/>
            <a:ext cx="2983051" cy="1035684"/>
          </a:xfrm>
          <a:prstGeom prst="wedgeRoundRectCallout">
            <a:avLst>
              <a:gd name="adj1" fmla="val 64269"/>
              <a:gd name="adj2" fmla="val 4686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Leo</a:t>
            </a:r>
            <a:r>
              <a:rPr lang="en-GB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r>
              <a:rPr lang="en-GB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would be hard to walk because of the weight of the water.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5824640" y="2960459"/>
            <a:ext cx="2970123" cy="2074705"/>
          </a:xfrm>
          <a:prstGeom prst="wedgeRoundRectCallout">
            <a:avLst>
              <a:gd name="adj1" fmla="val -64755"/>
              <a:gd name="adj2" fmla="val -1849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Nathan</a:t>
            </a:r>
            <a:r>
              <a:rPr lang="en-GB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r>
              <a:rPr lang="en-GB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She has a rope because the pressure of the water makes it hard for her to swim up to the surface.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379541" y="3586676"/>
            <a:ext cx="2519271" cy="1578634"/>
          </a:xfrm>
          <a:prstGeom prst="wedgeRoundRectCallout">
            <a:avLst>
              <a:gd name="adj1" fmla="val 73263"/>
              <a:gd name="adj2" fmla="val -3586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Kieran:</a:t>
            </a:r>
            <a:r>
              <a:rPr lang="en-GB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She needs to wear heavy shoes to hold her down.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3966366" y="1469116"/>
            <a:ext cx="3668011" cy="1141742"/>
          </a:xfrm>
          <a:prstGeom prst="wedgeRoundRectCallout">
            <a:avLst>
              <a:gd name="adj1" fmla="val -25910"/>
              <a:gd name="adj2" fmla="val 7888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Max</a:t>
            </a:r>
            <a:r>
              <a:rPr lang="en-GB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r>
              <a:rPr lang="en-GB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would feel like she is wearing very tight clothes that squeeze her.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4" y="832586"/>
            <a:ext cx="7952633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Some students are discussing what it would be like for a diver </a:t>
            </a:r>
            <a:r>
              <a:rPr lang="en-GB" dirty="0" smtClean="0"/>
              <a:t>at </a:t>
            </a:r>
            <a:r>
              <a:rPr lang="en-GB" dirty="0"/>
              <a:t>the bottom of the sea.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8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3"/>
          <a:srcRect t="51870"/>
          <a:stretch/>
        </p:blipFill>
        <p:spPr>
          <a:xfrm>
            <a:off x="3001991" y="3818977"/>
            <a:ext cx="3026587" cy="954995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Diving deep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793799" y="2747647"/>
            <a:ext cx="1384281" cy="1002088"/>
            <a:chOff x="0" y="0"/>
            <a:chExt cx="1390527" cy="975574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914912" y="364069"/>
              <a:ext cx="475615" cy="611505"/>
              <a:chOff x="634896" y="23822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634896" y="358460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5598" y="23822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816552" y="1715471"/>
            <a:ext cx="2753274" cy="1005679"/>
          </a:xfrm>
          <a:prstGeom prst="wedgeRoundRectCallout">
            <a:avLst>
              <a:gd name="adj1" fmla="val 65777"/>
              <a:gd name="adj2" fmla="val 48108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Leo: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would be hard to walk because of the weight of the water.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5641105" y="2705841"/>
            <a:ext cx="2657852" cy="1747610"/>
          </a:xfrm>
          <a:prstGeom prst="wedgeRoundRectCallout">
            <a:avLst>
              <a:gd name="adj1" fmla="val -63426"/>
              <a:gd name="adj2" fmla="val -2081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Nathan: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She has a rope because the pressure of the water makes it hard for her to swim up to the surface.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816552" y="2981211"/>
            <a:ext cx="2246321" cy="1126282"/>
          </a:xfrm>
          <a:prstGeom prst="wedgeRoundRectCallout">
            <a:avLst>
              <a:gd name="adj1" fmla="val 85158"/>
              <a:gd name="adj2" fmla="val -30998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Kieran: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She needs to wear heavy shoes to hold her down.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3930687" y="1429514"/>
            <a:ext cx="3312543" cy="957605"/>
          </a:xfrm>
          <a:prstGeom prst="wedgeRoundRectCallout">
            <a:avLst>
              <a:gd name="adj1" fmla="val -26998"/>
              <a:gd name="adj2" fmla="val 7604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Max: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would feel like she is wearing very tight clothes that squeeze her.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79706" y="832586"/>
            <a:ext cx="6134830" cy="12186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Some students are discussing what it would be like for a diver at the bottom of the sea.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697631"/>
            <a:ext cx="8748828" cy="146504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right about the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diver?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wrong about the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diver?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help them understand?</a:t>
            </a:r>
          </a:p>
        </p:txBody>
      </p:sp>
    </p:spTree>
    <p:extLst>
      <p:ext uri="{BB962C8B-B14F-4D97-AF65-F5344CB8AC3E}">
        <p14:creationId xmlns:p14="http://schemas.microsoft.com/office/powerpoint/2010/main" val="11098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48</TotalTime>
  <Words>235</Words>
  <Application>Microsoft Office PowerPoint</Application>
  <PresentationFormat>On-screen Show (4:3)</PresentationFormat>
  <Paragraphs>21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9</cp:revision>
  <dcterms:created xsi:type="dcterms:W3CDTF">2019-11-08T10:37:07Z</dcterms:created>
  <dcterms:modified xsi:type="dcterms:W3CDTF">2019-11-08T15:14:30Z</dcterms:modified>
</cp:coreProperties>
</file>